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5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576" autoAdjust="0"/>
  </p:normalViewPr>
  <p:slideViewPr>
    <p:cSldViewPr snapToGrid="0" snapToObjects="1">
      <p:cViewPr varScale="1">
        <p:scale>
          <a:sx n="90" d="100"/>
          <a:sy n="90" d="100"/>
        </p:scale>
        <p:origin x="-14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CC6C5-0B5E-7F48-B1C5-E86580DCE311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ED4B0-9E44-1B4D-8D12-D0DD42F9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4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www.thedotclub.org</a:t>
            </a:r>
            <a:r>
              <a:rPr lang="en-US" dirty="0" smtClean="0"/>
              <a:t>/</a:t>
            </a:r>
            <a:r>
              <a:rPr lang="en-US" dirty="0" err="1" smtClean="0"/>
              <a:t>dotday</a:t>
            </a:r>
            <a:r>
              <a:rPr lang="en-US" dirty="0" smtClean="0"/>
              <a:t>/get-started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ED4B0-9E44-1B4D-8D12-D0DD42F95C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3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/wiki/File:A_Sunday_on_La_Grande_Jatte,_Georges_Seurat,_1884.png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ED4B0-9E44-1B4D-8D12-D0DD42F95C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9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11/20/13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11/20/13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11/20/13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11/20/13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5mGeR4AQdM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Brittany McDonald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Dots n’ spots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0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he dot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r="2214"/>
          <a:stretch>
            <a:fillRect/>
          </a:stretch>
        </p:blipFill>
        <p:spPr>
          <a:xfrm>
            <a:off x="0" y="0"/>
            <a:ext cx="4190278" cy="4095044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3"/>
              </a:rPr>
              <a:t>The Dot: </a:t>
            </a:r>
            <a:r>
              <a:rPr lang="en-US" dirty="0" smtClean="0">
                <a:hlinkClick r:id="rId3"/>
              </a:rPr>
              <a:t>YouTube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/>
              <a:t>Author of “The Dot”</a:t>
            </a:r>
          </a:p>
          <a:p>
            <a:pPr marL="285750" indent="-285750">
              <a:buFontTx/>
              <a:buChar char="-"/>
            </a:pPr>
            <a:r>
              <a:rPr lang="en-US" dirty="0"/>
              <a:t>Artist and author of various children’s books</a:t>
            </a:r>
          </a:p>
          <a:p>
            <a:pPr marL="285750" indent="-285750">
              <a:buFontTx/>
              <a:buChar char="-"/>
            </a:pPr>
            <a:r>
              <a:rPr lang="en-US" dirty="0"/>
              <a:t>Was awarded the title </a:t>
            </a:r>
            <a:r>
              <a:rPr lang="en-US" dirty="0" err="1"/>
              <a:t>Litterarum</a:t>
            </a:r>
            <a:r>
              <a:rPr lang="en-US" dirty="0"/>
              <a:t> </a:t>
            </a:r>
            <a:r>
              <a:rPr lang="en-US" dirty="0" err="1"/>
              <a:t>Humanarum</a:t>
            </a:r>
            <a:r>
              <a:rPr lang="en-US" dirty="0"/>
              <a:t> Doctor in 2007 for his “substantial contribution to education and the arts”  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Dot” by Peter h. Reynolds</a:t>
            </a:r>
            <a:endParaRPr lang="en-US" dirty="0"/>
          </a:p>
        </p:txBody>
      </p:sp>
      <p:pic>
        <p:nvPicPr>
          <p:cNvPr id="5" name="Picture Placeholder 8" descr="peter_reynol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0" b="15200"/>
          <a:stretch>
            <a:fillRect/>
          </a:stretch>
        </p:blipFill>
        <p:spPr>
          <a:xfrm>
            <a:off x="3429000" y="3354532"/>
            <a:ext cx="3428999" cy="335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September 15</a:t>
            </a:r>
          </a:p>
          <a:p>
            <a:r>
              <a:rPr lang="en-US" dirty="0"/>
              <a:t>International Dot Day, a global celebration of creativity, courage and collaboration, began when teacher </a:t>
            </a:r>
            <a:r>
              <a:rPr lang="en-US" b="1" dirty="0"/>
              <a:t>Terry Shay</a:t>
            </a:r>
            <a:r>
              <a:rPr lang="en-US" dirty="0"/>
              <a:t> introduced his classroom to </a:t>
            </a:r>
            <a:r>
              <a:rPr lang="en-US" b="1" dirty="0"/>
              <a:t>Peter H. Reynolds</a:t>
            </a:r>
            <a:r>
              <a:rPr lang="en-US" dirty="0"/>
              <a:t>’ book </a:t>
            </a:r>
            <a:r>
              <a:rPr lang="en-US" i="1" dirty="0"/>
              <a:t>The Dot</a:t>
            </a:r>
            <a:r>
              <a:rPr lang="en-US" dirty="0"/>
              <a:t> on September 15, 2009</a:t>
            </a:r>
            <a:r>
              <a:rPr lang="en-US" dirty="0" smtClean="0"/>
              <a:t>.</a:t>
            </a:r>
          </a:p>
          <a:p>
            <a:r>
              <a:rPr lang="en-US" i="1" dirty="0"/>
              <a:t>The Dot</a:t>
            </a:r>
            <a:r>
              <a:rPr lang="en-US" dirty="0"/>
              <a:t> is the story of a caring teacher who dares a doubting student to trust in her own abilities by being brave enough to “make her mark”. What begins with a small dot on a piece of paper becomes a breakthrough in confidence and courage, igniting a journey of self-discovery and sharing, which has gone on to inspire countless children and adults around the globe.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Dot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05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image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3" r="15953"/>
          <a:stretch>
            <a:fillRect/>
          </a:stretch>
        </p:blipFill>
        <p:spPr>
          <a:xfrm>
            <a:off x="152400" y="152400"/>
            <a:ext cx="3113199" cy="304244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Different student’s artwork from around the world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Day</a:t>
            </a:r>
            <a:endParaRPr lang="en-US" dirty="0"/>
          </a:p>
        </p:txBody>
      </p:sp>
      <p:pic>
        <p:nvPicPr>
          <p:cNvPr id="9" name="Picture 8" descr="imag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79" y="177800"/>
            <a:ext cx="3421104" cy="3017044"/>
          </a:xfrm>
          <a:prstGeom prst="rect">
            <a:avLst/>
          </a:prstGeom>
        </p:spPr>
      </p:pic>
      <p:pic>
        <p:nvPicPr>
          <p:cNvPr id="10" name="Picture 9" descr="images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343154"/>
            <a:ext cx="3113199" cy="3343153"/>
          </a:xfrm>
          <a:prstGeom prst="rect">
            <a:avLst/>
          </a:prstGeom>
        </p:spPr>
      </p:pic>
      <p:pic>
        <p:nvPicPr>
          <p:cNvPr id="11" name="Picture 10" descr="images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79" y="3343153"/>
            <a:ext cx="3421104" cy="325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6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t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9" b="16399"/>
          <a:stretch>
            <a:fillRect/>
          </a:stretch>
        </p:blipFill>
        <p:spPr>
          <a:xfrm>
            <a:off x="155222" y="4199804"/>
            <a:ext cx="3287889" cy="245781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Dots all Around Us</a:t>
            </a:r>
            <a:endParaRPr lang="en-US" dirty="0"/>
          </a:p>
        </p:txBody>
      </p:sp>
      <p:pic>
        <p:nvPicPr>
          <p:cNvPr id="5" name="Picture 4" descr="minnieplus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889" y="3650262"/>
            <a:ext cx="3386666" cy="3007360"/>
          </a:xfrm>
          <a:prstGeom prst="rect">
            <a:avLst/>
          </a:prstGeom>
        </p:spPr>
      </p:pic>
      <p:pic>
        <p:nvPicPr>
          <p:cNvPr id="6" name="Picture 5" descr="connectdot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11" y="1521921"/>
            <a:ext cx="3107534" cy="382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2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Pointillism - a style of painting in which a picture is formed from small dots of </a:t>
            </a:r>
            <a:r>
              <a:rPr lang="en-US" dirty="0" smtClean="0"/>
              <a:t>color</a:t>
            </a:r>
          </a:p>
          <a:p>
            <a:r>
              <a:rPr lang="en-US" dirty="0" smtClean="0"/>
              <a:t>Dot </a:t>
            </a:r>
            <a:r>
              <a:rPr lang="en-US" dirty="0"/>
              <a:t>- a small round </a:t>
            </a:r>
            <a:r>
              <a:rPr lang="en-US" dirty="0" smtClean="0"/>
              <a:t>mark</a:t>
            </a:r>
          </a:p>
          <a:p>
            <a:r>
              <a:rPr lang="en-US" dirty="0" smtClean="0"/>
              <a:t>Shape – how a form is laid out in space</a:t>
            </a:r>
          </a:p>
          <a:p>
            <a:r>
              <a:rPr lang="en-US" dirty="0"/>
              <a:t>Rhythm- a pattern created using lines, forms, and colors in painting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pic>
        <p:nvPicPr>
          <p:cNvPr id="7" name="Picture 6" descr="800px-A_Sunday_on_La_Grande_Jatte,_Georges_Seurat,_188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4" y="3916820"/>
            <a:ext cx="4291832" cy="2354832"/>
          </a:xfrm>
          <a:prstGeom prst="rect">
            <a:avLst/>
          </a:prstGeom>
        </p:spPr>
      </p:pic>
      <p:pic>
        <p:nvPicPr>
          <p:cNvPr id="9" name="Picture 8" descr="Seurat-La_Parade_detai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68" y="3612444"/>
            <a:ext cx="2273212" cy="265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9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Indigenous Australian Art </a:t>
            </a:r>
            <a:r>
              <a:rPr lang="en-US" dirty="0"/>
              <a:t>- art made by the indigenous </a:t>
            </a:r>
            <a:r>
              <a:rPr lang="en-US" dirty="0" smtClean="0"/>
              <a:t>(native) people </a:t>
            </a:r>
            <a:r>
              <a:rPr lang="en-US" dirty="0"/>
              <a:t>of Australia</a:t>
            </a:r>
            <a:endParaRPr lang="en-US" dirty="0" smtClean="0"/>
          </a:p>
          <a:p>
            <a:r>
              <a:rPr lang="en-US" dirty="0" smtClean="0"/>
              <a:t>Contrast – to be different in a way that is obvious</a:t>
            </a:r>
          </a:p>
          <a:p>
            <a:r>
              <a:rPr lang="en-US" dirty="0" smtClean="0"/>
              <a:t>Analysis - </a:t>
            </a:r>
            <a:r>
              <a:rPr lang="en-US" dirty="0"/>
              <a:t>the study of a work through an examination of its </a:t>
            </a:r>
            <a:r>
              <a:rPr lang="en-US" dirty="0" smtClean="0"/>
              <a:t>component parts </a:t>
            </a:r>
            <a:r>
              <a:rPr lang="en-US" dirty="0"/>
              <a:t>and their </a:t>
            </a:r>
            <a:r>
              <a:rPr lang="en-US" dirty="0" smtClean="0"/>
              <a:t>interrelationships</a:t>
            </a:r>
          </a:p>
          <a:p>
            <a:r>
              <a:rPr lang="en-US" dirty="0"/>
              <a:t>Story Elements - </a:t>
            </a:r>
            <a:r>
              <a:rPr lang="en-US" dirty="0" smtClean="0"/>
              <a:t>character</a:t>
            </a:r>
            <a:r>
              <a:rPr lang="en-US" dirty="0"/>
              <a:t>, plot, theme, setting, </a:t>
            </a:r>
            <a:r>
              <a:rPr lang="en-US" dirty="0" smtClean="0"/>
              <a:t>conflict</a:t>
            </a:r>
          </a:p>
          <a:p>
            <a:r>
              <a:rPr lang="en-US" dirty="0" smtClean="0"/>
              <a:t>Visual Representation - </a:t>
            </a:r>
            <a:r>
              <a:rPr lang="en-US" dirty="0"/>
              <a:t>1. visual aid. 2. </a:t>
            </a:r>
            <a:r>
              <a:rPr lang="en-US" dirty="0" smtClean="0"/>
              <a:t>text </a:t>
            </a:r>
            <a:r>
              <a:rPr lang="en-US" dirty="0"/>
              <a:t>aid. 3. pictures, maps, illustrations, </a:t>
            </a:r>
            <a:r>
              <a:rPr lang="en-US" dirty="0" smtClean="0"/>
              <a:t>etc</a:t>
            </a:r>
            <a:r>
              <a:rPr lang="en-US" dirty="0"/>
              <a:t>., which enhance, clarify, or convey </a:t>
            </a:r>
            <a:r>
              <a:rPr lang="en-US" dirty="0" smtClean="0"/>
              <a:t>meaning</a:t>
            </a:r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Vocabulary</a:t>
            </a:r>
            <a:endParaRPr lang="en-US" dirty="0"/>
          </a:p>
        </p:txBody>
      </p:sp>
      <p:pic>
        <p:nvPicPr>
          <p:cNvPr id="4" name="Picture 3" descr="8470354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29" y="4529666"/>
            <a:ext cx="3360481" cy="23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/>
              <a:t>Q</a:t>
            </a:r>
            <a:r>
              <a:rPr lang="en-US" dirty="0" smtClean="0"/>
              <a:t>-Tips</a:t>
            </a:r>
          </a:p>
          <a:p>
            <a:r>
              <a:rPr lang="en-US" dirty="0" smtClean="0"/>
              <a:t>6 Different Tempura Paint Colors</a:t>
            </a:r>
          </a:p>
          <a:p>
            <a:r>
              <a:rPr lang="en-US" dirty="0" smtClean="0"/>
              <a:t>Paper Towels</a:t>
            </a:r>
          </a:p>
          <a:p>
            <a:r>
              <a:rPr lang="en-US" dirty="0" smtClean="0"/>
              <a:t>Black Construction Paper Square</a:t>
            </a:r>
          </a:p>
          <a:p>
            <a:r>
              <a:rPr lang="en-US" dirty="0" smtClean="0"/>
              <a:t>Newsprint</a:t>
            </a:r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8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mage.jpe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r="11628"/>
          <a:stretch>
            <a:fillRect/>
          </a:stretch>
        </p:blipFill>
        <p:spPr>
          <a:xfrm>
            <a:off x="152400" y="152400"/>
            <a:ext cx="3079044" cy="2556933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985000" y="989075"/>
            <a:ext cx="1854200" cy="4810591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Pick 2-6 of your favorite colors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Write your name in chalk on the back of your construction paper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Use </a:t>
            </a:r>
            <a:r>
              <a:rPr lang="en-US" dirty="0" smtClean="0"/>
              <a:t>your Q-Tip to make dots in a contrasting color pattern on your paper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Make as many circles as you would like using at least two contrasting colors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5000" y="-684276"/>
            <a:ext cx="1981200" cy="1673352"/>
          </a:xfrm>
        </p:spPr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pic>
        <p:nvPicPr>
          <p:cNvPr id="9" name="Picture 8" descr="image2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555" y="152400"/>
            <a:ext cx="3386667" cy="2540000"/>
          </a:xfrm>
          <a:prstGeom prst="rect">
            <a:avLst/>
          </a:prstGeom>
        </p:spPr>
      </p:pic>
      <p:pic>
        <p:nvPicPr>
          <p:cNvPr id="10" name="Picture 9" descr="image-1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034" y="3088921"/>
            <a:ext cx="2906889" cy="3191935"/>
          </a:xfrm>
          <a:prstGeom prst="rect">
            <a:avLst/>
          </a:prstGeom>
        </p:spPr>
      </p:pic>
      <p:pic>
        <p:nvPicPr>
          <p:cNvPr id="13" name="Picture 12" descr="image4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555" y="3231444"/>
            <a:ext cx="3386667" cy="290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2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910</TotalTime>
  <Words>416</Words>
  <Application>Microsoft Macintosh PowerPoint</Application>
  <PresentationFormat>On-screen Show (4:3)</PresentationFormat>
  <Paragraphs>43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Grid</vt:lpstr>
      <vt:lpstr>Dots n’ spots</vt:lpstr>
      <vt:lpstr>“The Dot” by Peter h. Reynolds</vt:lpstr>
      <vt:lpstr>International Dot day</vt:lpstr>
      <vt:lpstr>Dot Day</vt:lpstr>
      <vt:lpstr>Dots all Around Us</vt:lpstr>
      <vt:lpstr>Vocabulary</vt:lpstr>
      <vt:lpstr>Additional Vocabulary</vt:lpstr>
      <vt:lpstr>Materials</vt:lpstr>
      <vt:lpstr>Directions</vt:lpstr>
    </vt:vector>
  </TitlesOfParts>
  <Company>Student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Dots n’ spots</dc:title>
  <dc:creator>Brittany McDonald</dc:creator>
  <cp:lastModifiedBy>Brittany McDonald</cp:lastModifiedBy>
  <cp:revision>15</cp:revision>
  <cp:lastPrinted>2013-11-20T21:37:55Z</cp:lastPrinted>
  <dcterms:created xsi:type="dcterms:W3CDTF">2013-11-20T17:59:29Z</dcterms:created>
  <dcterms:modified xsi:type="dcterms:W3CDTF">2013-11-21T13:21:56Z</dcterms:modified>
</cp:coreProperties>
</file>